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4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04.06.2019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446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04.06.2019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3034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04.06.2019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797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04.06.2019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866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04.06.2019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931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04.06.2019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18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04.06.2019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060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04.06.2019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86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04.06.2019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427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04.06.2019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276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71D9-B157-429E-8C46-BB96FB97B8B1}" type="datetimeFigureOut">
              <a:rPr lang="de-CH" smtClean="0"/>
              <a:t>04.06.2019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089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171D9-B157-429E-8C46-BB96FB97B8B1}" type="datetimeFigureOut">
              <a:rPr lang="de-CH" smtClean="0"/>
              <a:t>04.06.2019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95707-FA17-4EDA-B632-FEFC0BEB57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65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E51D5B4-81F9-4A38-9724-7361F0CA7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6008"/>
            <a:ext cx="7559675" cy="9879795"/>
          </a:xfrm>
          <a:prstGeom prst="rect">
            <a:avLst/>
          </a:prstGeom>
        </p:spPr>
      </p:pic>
      <p:sp>
        <p:nvSpPr>
          <p:cNvPr id="16" name="Scrollen: horizontal 15">
            <a:extLst>
              <a:ext uri="{FF2B5EF4-FFF2-40B4-BE49-F238E27FC236}">
                <a16:creationId xmlns:a16="http://schemas.microsoft.com/office/drawing/2014/main" id="{CE66ECEB-ECEA-4DF1-B8FC-F459A66D5D7B}"/>
              </a:ext>
            </a:extLst>
          </p:cNvPr>
          <p:cNvSpPr/>
          <p:nvPr/>
        </p:nvSpPr>
        <p:spPr>
          <a:xfrm rot="1149813">
            <a:off x="4399200" y="1879200"/>
            <a:ext cx="2762064" cy="1231335"/>
          </a:xfrm>
          <a:prstGeom prst="horizontalScroll">
            <a:avLst/>
          </a:prstGeom>
          <a:solidFill>
            <a:srgbClr val="004AA4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Dein lokaler Boatpark Ambassador:</a:t>
            </a:r>
            <a:br>
              <a:rPr lang="de-CH" sz="1400" dirty="0"/>
            </a:br>
            <a:r>
              <a:rPr lang="de-CH" sz="1400" dirty="0" err="1"/>
              <a:t>andy.wyss@boatpark.app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621747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</Words>
  <Application>Microsoft Office PowerPoint</Application>
  <PresentationFormat>Benutzerdefiniert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Wyss, Andreas</dc:creator>
  <cp:lastModifiedBy>Wyss, Andreas</cp:lastModifiedBy>
  <cp:revision>32</cp:revision>
  <cp:lastPrinted>2018-12-22T12:40:34Z</cp:lastPrinted>
  <dcterms:created xsi:type="dcterms:W3CDTF">2018-12-22T11:07:52Z</dcterms:created>
  <dcterms:modified xsi:type="dcterms:W3CDTF">2019-06-04T09:28:36Z</dcterms:modified>
</cp:coreProperties>
</file>