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6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71D9-B157-429E-8C46-BB96FB97B8B1}" type="datetimeFigureOut">
              <a:rPr lang="de-CH" smtClean="0"/>
              <a:t>03.06.2019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5707-FA17-4EDA-B632-FEFC0BEB57D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64469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71D9-B157-429E-8C46-BB96FB97B8B1}" type="datetimeFigureOut">
              <a:rPr lang="de-CH" smtClean="0"/>
              <a:t>03.06.2019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5707-FA17-4EDA-B632-FEFC0BEB57D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03034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71D9-B157-429E-8C46-BB96FB97B8B1}" type="datetimeFigureOut">
              <a:rPr lang="de-CH" smtClean="0"/>
              <a:t>03.06.2019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5707-FA17-4EDA-B632-FEFC0BEB57D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77977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71D9-B157-429E-8C46-BB96FB97B8B1}" type="datetimeFigureOut">
              <a:rPr lang="de-CH" smtClean="0"/>
              <a:t>03.06.2019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5707-FA17-4EDA-B632-FEFC0BEB57D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7866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71D9-B157-429E-8C46-BB96FB97B8B1}" type="datetimeFigureOut">
              <a:rPr lang="de-CH" smtClean="0"/>
              <a:t>03.06.2019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5707-FA17-4EDA-B632-FEFC0BEB57D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29315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71D9-B157-429E-8C46-BB96FB97B8B1}" type="datetimeFigureOut">
              <a:rPr lang="de-CH" smtClean="0"/>
              <a:t>03.06.2019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5707-FA17-4EDA-B632-FEFC0BEB57D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81877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71D9-B157-429E-8C46-BB96FB97B8B1}" type="datetimeFigureOut">
              <a:rPr lang="de-CH" smtClean="0"/>
              <a:t>03.06.2019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5707-FA17-4EDA-B632-FEFC0BEB57D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60603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71D9-B157-429E-8C46-BB96FB97B8B1}" type="datetimeFigureOut">
              <a:rPr lang="de-CH" smtClean="0"/>
              <a:t>03.06.2019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5707-FA17-4EDA-B632-FEFC0BEB57D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386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71D9-B157-429E-8C46-BB96FB97B8B1}" type="datetimeFigureOut">
              <a:rPr lang="de-CH" smtClean="0"/>
              <a:t>03.06.2019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5707-FA17-4EDA-B632-FEFC0BEB57D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54274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71D9-B157-429E-8C46-BB96FB97B8B1}" type="datetimeFigureOut">
              <a:rPr lang="de-CH" smtClean="0"/>
              <a:t>03.06.2019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5707-FA17-4EDA-B632-FEFC0BEB57D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32769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71D9-B157-429E-8C46-BB96FB97B8B1}" type="datetimeFigureOut">
              <a:rPr lang="de-CH" smtClean="0"/>
              <a:t>03.06.2019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5707-FA17-4EDA-B632-FEFC0BEB57D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6089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171D9-B157-429E-8C46-BB96FB97B8B1}" type="datetimeFigureOut">
              <a:rPr lang="de-CH" smtClean="0"/>
              <a:t>03.06.2019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95707-FA17-4EDA-B632-FEFC0BEB57D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865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CBBAC08-C7B3-4AE8-BAC5-2EA3AC3CB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76339"/>
            <a:ext cx="7559675" cy="9939133"/>
          </a:xfrm>
          <a:prstGeom prst="rect">
            <a:avLst/>
          </a:prstGeom>
        </p:spPr>
      </p:pic>
      <p:sp>
        <p:nvSpPr>
          <p:cNvPr id="16" name="Scrollen: horizontal 15">
            <a:extLst>
              <a:ext uri="{FF2B5EF4-FFF2-40B4-BE49-F238E27FC236}">
                <a16:creationId xmlns:a16="http://schemas.microsoft.com/office/drawing/2014/main" id="{CE66ECEB-ECEA-4DF1-B8FC-F459A66D5D7B}"/>
              </a:ext>
            </a:extLst>
          </p:cNvPr>
          <p:cNvSpPr/>
          <p:nvPr/>
        </p:nvSpPr>
        <p:spPr>
          <a:xfrm rot="1149813">
            <a:off x="4399200" y="1843200"/>
            <a:ext cx="2762064" cy="1231335"/>
          </a:xfrm>
          <a:prstGeom prst="horizontalScroll">
            <a:avLst/>
          </a:prstGeom>
          <a:solidFill>
            <a:srgbClr val="004AA4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/>
              <a:t>Votre Boatpark ambassadeur local:</a:t>
            </a:r>
            <a:br>
              <a:rPr lang="fr-CH" sz="1400"/>
            </a:br>
            <a:r>
              <a:rPr lang="fr-CH" sz="1400"/>
              <a:t>andy.wyss@boatpark.app </a:t>
            </a:r>
          </a:p>
        </p:txBody>
      </p:sp>
    </p:spTree>
    <p:extLst>
      <p:ext uri="{BB962C8B-B14F-4D97-AF65-F5344CB8AC3E}">
        <p14:creationId xmlns:p14="http://schemas.microsoft.com/office/powerpoint/2010/main" val="621747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</Words>
  <Application>Microsoft Office PowerPoint</Application>
  <PresentationFormat>Benutzerdefiniert</PresentationFormat>
  <Paragraphs>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Wyss, Andreas</dc:creator>
  <cp:lastModifiedBy>Wyss, Andreas</cp:lastModifiedBy>
  <cp:revision>36</cp:revision>
  <cp:lastPrinted>2018-12-22T12:40:34Z</cp:lastPrinted>
  <dcterms:created xsi:type="dcterms:W3CDTF">2018-12-22T11:07:52Z</dcterms:created>
  <dcterms:modified xsi:type="dcterms:W3CDTF">2019-06-03T10:02:06Z</dcterms:modified>
</cp:coreProperties>
</file>