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4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446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303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79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866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931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1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060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86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427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276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089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65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FCA21B9-ABF7-4E66-AEB9-9F0C27A5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7613"/>
            <a:ext cx="7559675" cy="9856585"/>
          </a:xfrm>
          <a:prstGeom prst="rect">
            <a:avLst/>
          </a:prstGeom>
        </p:spPr>
      </p:pic>
      <p:sp>
        <p:nvSpPr>
          <p:cNvPr id="16" name="Scrollen: horizontal 15">
            <a:extLst>
              <a:ext uri="{FF2B5EF4-FFF2-40B4-BE49-F238E27FC236}">
                <a16:creationId xmlns:a16="http://schemas.microsoft.com/office/drawing/2014/main" id="{CE66ECEB-ECEA-4DF1-B8FC-F459A66D5D7B}"/>
              </a:ext>
            </a:extLst>
          </p:cNvPr>
          <p:cNvSpPr/>
          <p:nvPr/>
        </p:nvSpPr>
        <p:spPr>
          <a:xfrm rot="1149813">
            <a:off x="4399200" y="1843200"/>
            <a:ext cx="2762064" cy="1231335"/>
          </a:xfrm>
          <a:prstGeom prst="horizontalScroll">
            <a:avLst/>
          </a:prstGeom>
          <a:solidFill>
            <a:srgbClr val="004AA4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/>
              <a:t>Su embajador local de Boatpark:</a:t>
            </a:r>
            <a:br>
              <a:rPr lang="es-ES" sz="1400"/>
            </a:br>
            <a:r>
              <a:rPr lang="es-ES" sz="1400"/>
              <a:t>andy.wyss@boatpark.app </a:t>
            </a:r>
          </a:p>
        </p:txBody>
      </p:sp>
    </p:spTree>
    <p:extLst>
      <p:ext uri="{BB962C8B-B14F-4D97-AF65-F5344CB8AC3E}">
        <p14:creationId xmlns:p14="http://schemas.microsoft.com/office/powerpoint/2010/main" val="62174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</Words>
  <Application>Microsoft Office PowerPoint</Application>
  <PresentationFormat>Benutzerdefiniert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Wyss, Andreas</dc:creator>
  <cp:lastModifiedBy>Wyss, Andreas</cp:lastModifiedBy>
  <cp:revision>39</cp:revision>
  <cp:lastPrinted>2019-05-07T14:51:20Z</cp:lastPrinted>
  <dcterms:created xsi:type="dcterms:W3CDTF">2018-12-22T11:07:52Z</dcterms:created>
  <dcterms:modified xsi:type="dcterms:W3CDTF">2019-06-03T10:12:16Z</dcterms:modified>
</cp:coreProperties>
</file>